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8" r:id="rId4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68"/>
  </p:normalViewPr>
  <p:slideViewPr>
    <p:cSldViewPr snapToGrid="0" snapToObjects="1">
      <p:cViewPr varScale="1">
        <p:scale>
          <a:sx n="90" d="100"/>
          <a:sy n="90" d="100"/>
        </p:scale>
        <p:origin x="232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E0189-C666-AD41-B61A-A784F308B4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5E80EA-C3AE-AE47-9081-F50E8A51AB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A28A6D-1932-4F49-9B8A-0F2557101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5A4F-B9A1-C240-BEB1-3756D9ED81C9}" type="datetimeFigureOut">
              <a:rPr lang="en-BE" smtClean="0"/>
              <a:t>11/27/20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0B0A3-7342-214F-8D18-15BA8FAAB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E3F61-2CAC-894A-A1F1-B1009A01F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083E-7156-AC41-BA75-6007B708E51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937879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0CA5D-5D2B-344A-8227-F6F689AD7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202A1C-932D-B447-9052-057920B76E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02A08-6BE0-3C4F-83D6-3D925928F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5A4F-B9A1-C240-BEB1-3756D9ED81C9}" type="datetimeFigureOut">
              <a:rPr lang="en-BE" smtClean="0"/>
              <a:t>11/27/20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699C2-2D1F-6746-B0FD-2E17B8ECC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9ABC3C-584B-C14F-81CA-B7A3F8CB5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083E-7156-AC41-BA75-6007B708E51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083902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7DD85A-CB7A-4B48-A7CB-4848E1D07E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9D8CA4-5764-A044-B91E-C6714B61F6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CE1569-2794-8049-A43E-BE23FCD80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5A4F-B9A1-C240-BEB1-3756D9ED81C9}" type="datetimeFigureOut">
              <a:rPr lang="en-BE" smtClean="0"/>
              <a:t>11/27/20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CB4AD-2961-D349-B4B4-0DC96E6F1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C0D75-C17A-924F-84A3-765BB9BB3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083E-7156-AC41-BA75-6007B708E51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842310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EDFB6-8D20-F94F-B75B-8F7DB1262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9A0FF-DE1C-7441-AE76-81A2BEC15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E3C9B7-1E0C-2744-B110-C4908FFDE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5A4F-B9A1-C240-BEB1-3756D9ED81C9}" type="datetimeFigureOut">
              <a:rPr lang="en-BE" smtClean="0"/>
              <a:t>11/27/20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6ED0C3-9F06-584E-AD87-78BC0D15E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95D36-9930-D84A-8A87-5ABD6990B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083E-7156-AC41-BA75-6007B708E51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214409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6BCA8-929A-1A43-B9BB-5ADC79935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41FC66-851F-2A43-99A3-F5509BC0D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205E0-0B5F-FF41-902F-37DF44298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5A4F-B9A1-C240-BEB1-3756D9ED81C9}" type="datetimeFigureOut">
              <a:rPr lang="en-BE" smtClean="0"/>
              <a:t>11/27/20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A33B5-CAE0-5B42-B2FF-F144D61D1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BD356-C9B4-FD4A-A986-D29EF6901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083E-7156-AC41-BA75-6007B708E51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281607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D8621-77AE-D641-A2D8-547A196C1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74E81-7BCD-2D41-AF1C-BB19CFFAE3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A0D2F-2D28-5E46-B7AC-23B2004C8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2CBF9A-3215-C44C-9614-A39BDA299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5A4F-B9A1-C240-BEB1-3756D9ED81C9}" type="datetimeFigureOut">
              <a:rPr lang="en-BE" smtClean="0"/>
              <a:t>11/27/20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3DE201-5C3C-8F49-8771-8D9F16F48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0265C7-F401-B84E-B37F-D6740C689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083E-7156-AC41-BA75-6007B708E51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632123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EE18C-860C-E74C-868F-83665E392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8E9B53-0354-BD4D-A753-B55B705B6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9F984B-721F-C047-AB28-0341401C2B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ECE9AC-108F-E342-BC47-B6311810D5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57459B-0D9F-7847-828F-D4446A29E3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BCFB1B-EC2D-2D4A-AA98-E3C15BE91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5A4F-B9A1-C240-BEB1-3756D9ED81C9}" type="datetimeFigureOut">
              <a:rPr lang="en-BE" smtClean="0"/>
              <a:t>11/27/20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D2BBB5-E2B9-B54D-B90F-EBBD22174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D60B24-CDE1-C741-9B00-6862EF59C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083E-7156-AC41-BA75-6007B708E51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53539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30FF-1F74-AD46-9C69-33074287B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86258B-E751-1241-A92E-87367334B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5A4F-B9A1-C240-BEB1-3756D9ED81C9}" type="datetimeFigureOut">
              <a:rPr lang="en-BE" smtClean="0"/>
              <a:t>11/27/20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792847-EE5F-9442-8DFC-FC4CB1B40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8C6C7C-6617-2E49-8B8F-8DF063D22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083E-7156-AC41-BA75-6007B708E51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675711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BAB26F-E29E-494C-880E-ADCDF0218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5A4F-B9A1-C240-BEB1-3756D9ED81C9}" type="datetimeFigureOut">
              <a:rPr lang="en-BE" smtClean="0"/>
              <a:t>11/27/20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30758-0B87-F443-B6C9-3C5C044FC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282506-F95A-8B46-AC75-86EE6768A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083E-7156-AC41-BA75-6007B708E51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841624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307DF-16BC-BD44-9323-F1F9C643E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E4D4B-F028-244A-A3A8-3556E5803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FAB102-EA00-0245-9D5E-FEF064184B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B696BF-A08E-6A4F-A57C-095F5F3F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5A4F-B9A1-C240-BEB1-3756D9ED81C9}" type="datetimeFigureOut">
              <a:rPr lang="en-BE" smtClean="0"/>
              <a:t>11/27/20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180FE7-0B98-184C-B9B6-5179DBBCF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EE44BE-029E-AC40-AE09-B8FFC7821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083E-7156-AC41-BA75-6007B708E51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570942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698D7-8A06-6C4D-8410-F0960D4AD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BBF568-17EC-B543-AC43-DBDC305415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5A21C2-4A8C-C544-B1F8-30CFFD1C46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BA8608-8C68-984A-A64F-B6EEFD9EE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5A4F-B9A1-C240-BEB1-3756D9ED81C9}" type="datetimeFigureOut">
              <a:rPr lang="en-BE" smtClean="0"/>
              <a:t>11/27/20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FD729A-995B-0B4D-8A0A-2C5E798A2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E484A-879C-D64F-A800-8C3EE2174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083E-7156-AC41-BA75-6007B708E51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044996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A2C1B-3C3E-9B43-B94C-AEB52DA83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442855-DD01-1E4B-9C42-977D9FE069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0D588-6762-0744-9DE7-0155734ACD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E5A4F-B9A1-C240-BEB1-3756D9ED81C9}" type="datetimeFigureOut">
              <a:rPr lang="en-BE" smtClean="0"/>
              <a:t>11/27/20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CC0DE-F95E-054E-9649-734DC14EF7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BC5EF-38D9-0645-8BBD-6A8FD3D602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0083E-7156-AC41-BA75-6007B708E51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381941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8E55AD2B-AB75-B940-99D0-C3639EA8A75B}"/>
              </a:ext>
            </a:extLst>
          </p:cNvPr>
          <p:cNvSpPr txBox="1"/>
          <p:nvPr/>
        </p:nvSpPr>
        <p:spPr>
          <a:xfrm>
            <a:off x="190500" y="190500"/>
            <a:ext cx="504825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3200" b="1"/>
              <a:t>Project </a:t>
            </a:r>
            <a:r>
              <a:rPr lang="en-US" sz="3200" b="1" dirty="0"/>
              <a:t>1</a:t>
            </a:r>
            <a:r>
              <a:rPr lang="en-BE" sz="3200" b="1"/>
              <a:t>: </a:t>
            </a:r>
            <a:r>
              <a:rPr lang="en-US" sz="3200" b="1" dirty="0"/>
              <a:t>Trajectory-based differential transcript usage analysis</a:t>
            </a:r>
            <a:endParaRPr lang="en-BE" sz="3200" b="1" dirty="0"/>
          </a:p>
          <a:p>
            <a:endParaRPr lang="en-BE" sz="3200" dirty="0"/>
          </a:p>
          <a:p>
            <a:pPr marL="342900" indent="-342900" algn="just">
              <a:buFontTx/>
              <a:buChar char="-"/>
            </a:pPr>
            <a:r>
              <a:rPr lang="en-US" sz="2200" dirty="0"/>
              <a:t>We introduced trajectory-based DE (on the gene level) and differential transcript usage analysis (on the transcript level) today.</a:t>
            </a:r>
          </a:p>
          <a:p>
            <a:pPr marL="342900" indent="-342900" algn="just">
              <a:buFontTx/>
              <a:buChar char="-"/>
            </a:pPr>
            <a:r>
              <a:rPr lang="en-US" sz="2200" dirty="0"/>
              <a:t>Can we leverage our expertise on both these topics, and assess DTU analysis along a trajectory?</a:t>
            </a:r>
            <a:endParaRPr lang="en-BE" sz="2200" dirty="0"/>
          </a:p>
          <a:p>
            <a:pPr marL="342900" indent="-342900" algn="just">
              <a:buFontTx/>
              <a:buChar char="-"/>
            </a:pPr>
            <a:endParaRPr lang="en-BE" sz="22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A3BA4AB-5291-2A4F-8580-F9FB66AD4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0" y="190500"/>
            <a:ext cx="2701925" cy="311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4A85D0D-4C10-E540-8475-82E1D28408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41" b="16041"/>
          <a:stretch/>
        </p:blipFill>
        <p:spPr bwMode="auto">
          <a:xfrm>
            <a:off x="5601366" y="3429000"/>
            <a:ext cx="6400134" cy="307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868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D1C9C6C0-6A48-E74B-8A64-A0C61514F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00" y="361950"/>
            <a:ext cx="6017174" cy="64960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E55AD2B-AB75-B940-99D0-C3639EA8A75B}"/>
              </a:ext>
            </a:extLst>
          </p:cNvPr>
          <p:cNvSpPr txBox="1"/>
          <p:nvPr/>
        </p:nvSpPr>
        <p:spPr>
          <a:xfrm>
            <a:off x="190500" y="190500"/>
            <a:ext cx="504825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3200" b="1" dirty="0"/>
              <a:t>Project 2: Parametric DE analysis for CITE-seq data</a:t>
            </a:r>
          </a:p>
          <a:p>
            <a:endParaRPr lang="en-BE" sz="3200" dirty="0"/>
          </a:p>
          <a:p>
            <a:pPr marL="342900" indent="-342900" algn="just">
              <a:buFontTx/>
              <a:buChar char="-"/>
            </a:pPr>
            <a:r>
              <a:rPr lang="en-BE" sz="2200" dirty="0"/>
              <a:t>The CITE-seq </a:t>
            </a:r>
            <a:r>
              <a:rPr lang="en-BE" sz="2200"/>
              <a:t>protocol allow</a:t>
            </a:r>
            <a:r>
              <a:rPr lang="en-US" sz="2200" dirty="0"/>
              <a:t>s</a:t>
            </a:r>
            <a:r>
              <a:rPr lang="en-BE" sz="2200"/>
              <a:t> </a:t>
            </a:r>
            <a:r>
              <a:rPr lang="en-BE" sz="2200" dirty="0"/>
              <a:t>for quantifying both cell-surface proteins and transcritpomics data.</a:t>
            </a:r>
          </a:p>
          <a:p>
            <a:pPr marL="342900" indent="-342900" algn="just">
              <a:buFontTx/>
              <a:buChar char="-"/>
            </a:pPr>
            <a:endParaRPr lang="en-BE" sz="2200" dirty="0"/>
          </a:p>
        </p:txBody>
      </p:sp>
    </p:spTree>
    <p:extLst>
      <p:ext uri="{BB962C8B-B14F-4D97-AF65-F5344CB8AC3E}">
        <p14:creationId xmlns:p14="http://schemas.microsoft.com/office/powerpoint/2010/main" val="4018944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DBBBFFC-ADA3-6943-97E0-84EA32423254}"/>
              </a:ext>
            </a:extLst>
          </p:cNvPr>
          <p:cNvSpPr txBox="1"/>
          <p:nvPr/>
        </p:nvSpPr>
        <p:spPr>
          <a:xfrm>
            <a:off x="190500" y="190500"/>
            <a:ext cx="504825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3200" b="1" dirty="0"/>
              <a:t>Project 2: Parametric DE analysis for CITE-seq data</a:t>
            </a:r>
          </a:p>
          <a:p>
            <a:endParaRPr lang="en-BE" sz="3200" dirty="0"/>
          </a:p>
          <a:p>
            <a:pPr marL="342900" indent="-342900" algn="just">
              <a:spcAft>
                <a:spcPts val="1200"/>
              </a:spcAft>
              <a:buFontTx/>
              <a:buChar char="-"/>
            </a:pPr>
            <a:r>
              <a:rPr lang="en-BE" sz="2200" dirty="0"/>
              <a:t>The CITE-seq </a:t>
            </a:r>
            <a:r>
              <a:rPr lang="en-BE" sz="2200"/>
              <a:t>protocol allow</a:t>
            </a:r>
            <a:r>
              <a:rPr lang="en-US" sz="2200" dirty="0"/>
              <a:t>s</a:t>
            </a:r>
            <a:r>
              <a:rPr lang="en-BE" sz="2200"/>
              <a:t> </a:t>
            </a:r>
            <a:r>
              <a:rPr lang="en-BE" sz="2200" dirty="0"/>
              <a:t>for quantifying both cell-surface proteins and transcritpomics data.</a:t>
            </a:r>
          </a:p>
          <a:p>
            <a:pPr marL="342900" indent="-342900" algn="just">
              <a:spcAft>
                <a:spcPts val="1200"/>
              </a:spcAft>
              <a:buFontTx/>
              <a:buChar char="-"/>
            </a:pPr>
            <a:r>
              <a:rPr lang="en-BE" sz="2200" dirty="0"/>
              <a:t>Currently, DE analyses rely on Wilcoxon rank sum tests and focus only on marker gene discovery</a:t>
            </a:r>
          </a:p>
          <a:p>
            <a:pPr marL="342900" indent="-342900" algn="just">
              <a:spcAft>
                <a:spcPts val="1200"/>
              </a:spcAft>
              <a:buFontTx/>
              <a:buChar char="-"/>
            </a:pPr>
            <a:r>
              <a:rPr lang="en-BE" sz="2200" dirty="0"/>
              <a:t>Goal: assess if we can make parametric assumptions for modeling cell-surface protein abundance</a:t>
            </a:r>
          </a:p>
          <a:p>
            <a:pPr marL="342900" indent="-342900" algn="just">
              <a:spcAft>
                <a:spcPts val="1200"/>
              </a:spcAft>
              <a:buFontTx/>
              <a:buChar char="-"/>
            </a:pPr>
            <a:r>
              <a:rPr lang="en-BE" sz="2200" dirty="0"/>
              <a:t>This would allow us to make use of more powerfull tests and go beyond marker discovery</a:t>
            </a:r>
          </a:p>
          <a:p>
            <a:pPr marL="342900" indent="-342900" algn="just">
              <a:buFontTx/>
              <a:buChar char="-"/>
            </a:pPr>
            <a:endParaRPr lang="en-BE" sz="2200" dirty="0"/>
          </a:p>
          <a:p>
            <a:pPr marL="342900" indent="-342900" algn="just">
              <a:buFontTx/>
              <a:buChar char="-"/>
            </a:pPr>
            <a:endParaRPr lang="en-BE" sz="2200" dirty="0"/>
          </a:p>
        </p:txBody>
      </p:sp>
      <p:pic>
        <p:nvPicPr>
          <p:cNvPr id="4" name="Screenshot 2020-03-02 at 11.05.24.png" descr="Screenshot 2020-03-02 at 11.05.24.png">
            <a:extLst>
              <a:ext uri="{FF2B5EF4-FFF2-40B4-BE49-F238E27FC236}">
                <a16:creationId xmlns:a16="http://schemas.microsoft.com/office/drawing/2014/main" id="{4484128C-F748-A14D-A5D6-3C00F4C8728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0" y="1616511"/>
            <a:ext cx="6553200" cy="434613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D592A0-437E-8B4D-B111-8A50AC135717}"/>
              </a:ext>
            </a:extLst>
          </p:cNvPr>
          <p:cNvSpPr txBox="1"/>
          <p:nvPr/>
        </p:nvSpPr>
        <p:spPr>
          <a:xfrm>
            <a:off x="6438900" y="1247179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dirty="0"/>
              <a:t>Data: expression of CD27 in 8 different cell types</a:t>
            </a:r>
          </a:p>
        </p:txBody>
      </p:sp>
    </p:spTree>
    <p:extLst>
      <p:ext uri="{BB962C8B-B14F-4D97-AF65-F5344CB8AC3E}">
        <p14:creationId xmlns:p14="http://schemas.microsoft.com/office/powerpoint/2010/main" val="2396584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152</Words>
  <Application>Microsoft Macintosh PowerPoint</Application>
  <PresentationFormat>Widescreen</PresentationFormat>
  <Paragraphs>14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Jeroen Gilis</dc:creator>
  <cp:lastModifiedBy>Koen Van den Berge</cp:lastModifiedBy>
  <cp:revision>9</cp:revision>
  <dcterms:created xsi:type="dcterms:W3CDTF">2020-11-26T15:55:43Z</dcterms:created>
  <dcterms:modified xsi:type="dcterms:W3CDTF">2020-11-27T06:24:56Z</dcterms:modified>
</cp:coreProperties>
</file>